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8776624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877662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c7d13127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c7d131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87a9d704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887a9d704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arshit892000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292850" y="231175"/>
            <a:ext cx="84483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b="1" lang="en-IN" sz="4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Wipro </a:t>
            </a:r>
            <a:r>
              <a:rPr b="1" lang="en-IN" sz="4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 Presentation</a:t>
            </a:r>
            <a:endParaRPr b="1" sz="4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t/>
            </a:r>
            <a:endParaRPr b="1" sz="4000"/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397525" y="1454800"/>
            <a:ext cx="112335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Project: Automated Testing on </a:t>
            </a: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Demoblaze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Used: Eclipse, Java Selenium, Maven, TestNg, Github, Jenkins, Jira-Zephyr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782275" y="4937775"/>
            <a:ext cx="40377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Harshit Kumar</a:t>
            </a:r>
            <a:endParaRPr b="1"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</a:t>
            </a:r>
            <a:r>
              <a:rPr b="1" lang="en-IN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harshit892000@gmail.com</a:t>
            </a:r>
            <a:endParaRPr b="1"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Superset id: 2688764</a:t>
            </a:r>
            <a:endParaRPr b="1" sz="2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184184" y="8562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Order &amp; Verify Confirmation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184173" y="958525"/>
            <a:ext cx="108225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Verify the order placement process and confirmation.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Navigate to the cart -&gt; Click "Place Order" -&gt; Fill in the order form -&gt; Submit.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order is placed successfully, and a confirmation message with an order ID is displayed.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51100"/>
            <a:ext cx="5075101" cy="29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300" y="3751100"/>
            <a:ext cx="5996477" cy="29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Report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75" y="1477324"/>
            <a:ext cx="10347723" cy="52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168759" y="14727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Jira for Project Management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261276" y="897950"/>
            <a:ext cx="10452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Jira?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It's a project management tool for tracking our work, from user stories to bugs.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We Used It: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organized our automation tasks on a Jira board to track progress and manage our project effectively.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 helps us stay organized and collaborate as a team.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75" y="3574925"/>
            <a:ext cx="5504873" cy="31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125" y="3574925"/>
            <a:ext cx="5504873" cy="259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184159" y="1781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Introducing Zephyr for Test Management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38284" y="111263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Zephyr? It's a Jira add-on for managing our test cases.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We Integrated It: We use Zephyr to create, execute, and report on our automated tests directly within Jira, linking them to specific features.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 It provides a clear overview of our test coverage and quality status in one central location.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400" y="3806175"/>
            <a:ext cx="5657149" cy="267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50" y="3806175"/>
            <a:ext cx="5646906" cy="267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446184" y="28597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Jenkins &amp; Integration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554048" y="1097225"/>
            <a:ext cx="10452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Jenkins?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It's an open-source automation server for building, testing, and deploying software. It automates key parts of the software development lifecycle, enabling </a:t>
            </a: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integration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delivery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(CI/CD).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We Use It: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Jenkins automates our entire test workflow, ensuring tests run consistently without manual effort.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Integration: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We've linked Jenkins to our </a:t>
            </a: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repository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Jenkins job is configured to automatically </a:t>
            </a: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new commits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 a build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running our tests on the latest code.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175" y="3794675"/>
            <a:ext cx="6688475" cy="30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199584" y="1935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Jenkins Pipeline &amp; Benefits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199573" y="1081800"/>
            <a:ext cx="101289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Pipeline: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Our pipeline has stages for </a:t>
            </a: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code, running tests, and generating reports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Feedback: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Issues are found and fixed more quickly.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Automation: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Saves time and reduces manual effort.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Reliability:</a:t>
            </a:r>
            <a:r>
              <a:rPr lang="en-I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Ensures consistent and high-quality results.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199" y="3072500"/>
            <a:ext cx="7985427" cy="3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1083309" y="294392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1083309" y="47558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615684" y="54795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15675" y="1405424"/>
            <a:ext cx="85968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25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 testing workflow for Demoblaze website.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end-to-end functionality from user signup to order confirmation.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15675" y="2918900"/>
            <a:ext cx="73821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Automation</a:t>
            </a:r>
            <a:endParaRPr b="1" sz="2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Authentication: Signup &amp; Login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 Flow: Product Selection &amp; Cart Management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Checkout: Payment &amp; Order Confirmation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Tools &amp; Technologies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677325" y="1736699"/>
            <a:ext cx="8596800" cy="4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Eclipse IDE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Selenium WebDriver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Maven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TestNG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Git/GitHub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Jenkins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JIRA + Zephyr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Workflow</a:t>
            </a:r>
            <a:endParaRPr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677271" y="1712014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Registration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User Login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Navigate Categories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Select Product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Add Product to Cart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Place Order &amp; Verify Confirmation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25" y="3692826"/>
            <a:ext cx="6680476" cy="31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5424525" y="2557625"/>
            <a:ext cx="42918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 Structure</a:t>
            </a:r>
            <a:endParaRPr b="1" sz="30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Registration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677259" y="1343614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account creation functionality.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 Navigate → Sign up → Enter details → Submit.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Expected: Account created successfully.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5" y="3376075"/>
            <a:ext cx="5467877" cy="30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575" y="3431674"/>
            <a:ext cx="5359730" cy="30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Login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677249" y="1574975"/>
            <a:ext cx="94203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Verify a registered user can log into their account.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Navigate to the login page -&gt; Enter valid credentials -&gt; Click the login button.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user is logged in successfully and redirected to the home or a profile page.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6650"/>
            <a:ext cx="5486399" cy="328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49" y="3396650"/>
            <a:ext cx="5227151" cy="32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492321" y="316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Navigate Categories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492321" y="116493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Verify the user can browse different product categories.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on a category link (e.g., "Laptops") from the menu -&gt; View the products.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page displays a list of products belonging to the selected category.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75" y="3489100"/>
            <a:ext cx="5105776" cy="31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300" y="3489100"/>
            <a:ext cx="6090651" cy="317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91709" y="167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Product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415326" y="872150"/>
            <a:ext cx="10730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Verify the user can view a product's details.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Navigate to a category page -&gt; Click on a specific product.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user is taken to the 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details page with correct information (e.g., name, price).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97675"/>
            <a:ext cx="5429552" cy="27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00" y="3997675"/>
            <a:ext cx="5598502" cy="2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110959" y="14725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Product to Cart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230399" y="927725"/>
            <a:ext cx="97899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Verify the user can add an item to their cart.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Navigate to a product page -&gt; Click the "Add to Cart" button.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imes New Roman"/>
              <a:buChar char="●"/>
            </a:pP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Expected: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confirmation message appears, and the product is added to the user's shopping cart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00" y="3674025"/>
            <a:ext cx="5521075" cy="26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678" y="3674025"/>
            <a:ext cx="5876774" cy="26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